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notesMasterIdLst>
    <p:notesMasterId r:id="rId11"/>
  </p:notesMasterIdLst>
  <p:sldIdLst>
    <p:sldId id="256" r:id="rId2"/>
    <p:sldId id="258" r:id="rId3"/>
    <p:sldId id="265" r:id="rId4"/>
    <p:sldId id="257" r:id="rId5"/>
    <p:sldId id="266" r:id="rId6"/>
    <p:sldId id="269" r:id="rId7"/>
    <p:sldId id="268" r:id="rId8"/>
    <p:sldId id="261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1"/>
    <p:restoredTop sz="94599"/>
  </p:normalViewPr>
  <p:slideViewPr>
    <p:cSldViewPr snapToGrid="0" snapToObjects="1">
      <p:cViewPr varScale="1">
        <p:scale>
          <a:sx n="109" d="100"/>
          <a:sy n="109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635D7-59AD-FC49-B564-3215E1C29E4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D36-3A39-C245-9D7E-09C8C6E94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F9D36-3A39-C245-9D7E-09C8C6E94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7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5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2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1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6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5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1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5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D4E46AA-1EC0-4433-9956-E798E94A6FB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9954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hyperlink" Target="https://pixabay.com/en/train-cartoon-toy-engine-cars-red-312107/" TargetMode="External"/><Relationship Id="rId7" Type="http://schemas.openxmlformats.org/officeDocument/2006/relationships/hyperlink" Target="https://pngimg.com/download/1065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pixabay.com/en/aeroplane-airliner-airbus-airplane-147495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ople-traveling-using-boat-1660996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iskln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an brain nerve cells">
            <a:extLst>
              <a:ext uri="{FF2B5EF4-FFF2-40B4-BE49-F238E27FC236}">
                <a16:creationId xmlns:a16="http://schemas.microsoft.com/office/drawing/2014/main" id="{3772B3E4-6CC9-45EB-9219-E1B9776D8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89006-237E-4640-BC7F-0B0AC0277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729" y="1562101"/>
            <a:ext cx="3551402" cy="2738530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75347-F747-E845-9757-47CD61375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729" y="4358566"/>
            <a:ext cx="3579790" cy="87582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5EAFCA-DFEF-6944-8FE1-0E8A125E1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5" y="-10"/>
            <a:ext cx="10598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9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an brain nerve cells">
            <a:extLst>
              <a:ext uri="{FF2B5EF4-FFF2-40B4-BE49-F238E27FC236}">
                <a16:creationId xmlns:a16="http://schemas.microsoft.com/office/drawing/2014/main" id="{3772B3E4-6CC9-45EB-9219-E1B9776D8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89006-237E-4640-BC7F-0B0AC0277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729" y="1562101"/>
            <a:ext cx="3551402" cy="2738530"/>
          </a:xfrm>
        </p:spPr>
        <p:txBody>
          <a:bodyPr anchor="t"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75347-F747-E845-9757-47CD61375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6729" y="4358566"/>
            <a:ext cx="3579790" cy="87582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B84BA-8E39-554E-9EC7-CF2126DC90F8}"/>
              </a:ext>
            </a:extLst>
          </p:cNvPr>
          <p:cNvSpPr txBox="1"/>
          <p:nvPr/>
        </p:nvSpPr>
        <p:spPr>
          <a:xfrm>
            <a:off x="2039775" y="-1239007"/>
            <a:ext cx="8112449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>
                <a:highlight>
                  <a:srgbClr val="FF0000"/>
                </a:highlight>
              </a:rPr>
              <a:t/>
            </a:r>
            <a:br>
              <a:rPr lang="ja-JP" altLang="en-US" sz="20000">
                <a:highlight>
                  <a:srgbClr val="FF0000"/>
                </a:highlight>
              </a:rPr>
            </a:br>
            <a:r>
              <a:rPr lang="en-US" altLang="ja-JP" sz="200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  <a:r>
              <a:rPr lang="ja-JP" altLang="en-US" sz="20000">
                <a:highlight>
                  <a:srgbClr val="FF0000"/>
                </a:highlight>
              </a:rPr>
              <a:t>运输</a:t>
            </a:r>
            <a:r>
              <a:rPr lang="en-US" altLang="ja-JP" sz="20000" dirty="0">
                <a:solidFill>
                  <a:srgbClr val="FF0000"/>
                </a:solidFill>
                <a:highlight>
                  <a:srgbClr val="FF0000"/>
                </a:highlight>
              </a:rPr>
              <a:t>_</a:t>
            </a:r>
          </a:p>
          <a:p>
            <a:pPr algn="ctr"/>
            <a:r>
              <a:rPr lang="en-US" sz="4800" dirty="0" err="1">
                <a:highlight>
                  <a:srgbClr val="FF0000"/>
                </a:highlight>
              </a:rPr>
              <a:t>Yùnshū</a:t>
            </a:r>
            <a:endParaRPr lang="en-US" sz="4800" dirty="0">
              <a:highlight>
                <a:srgbClr val="FF0000"/>
              </a:highlight>
            </a:endParaRPr>
          </a:p>
          <a:p>
            <a:endParaRPr lang="en-US" sz="8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8247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BACC5DEA-00AA-BB45-B771-3E9BCD0F9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9590" r="-1" b="15721"/>
          <a:stretch/>
        </p:blipFill>
        <p:spPr>
          <a:xfrm>
            <a:off x="0" y="0"/>
            <a:ext cx="12191982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5A13E-5E12-5F44-9AF4-E965E1113A24}"/>
              </a:ext>
            </a:extLst>
          </p:cNvPr>
          <p:cNvSpPr txBox="1"/>
          <p:nvPr/>
        </p:nvSpPr>
        <p:spPr>
          <a:xfrm>
            <a:off x="577516" y="5678905"/>
            <a:ext cx="2646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200" b="1" i="1">
                <a:solidFill>
                  <a:schemeClr val="bg1"/>
                </a:solidFill>
              </a:rPr>
              <a:t>名胜古迹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0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9D29-B6BF-BF44-B7A2-53F74A15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69853"/>
            <a:ext cx="7958331" cy="1077229"/>
          </a:xfrm>
        </p:spPr>
        <p:txBody>
          <a:bodyPr>
            <a:noAutofit/>
          </a:bodyPr>
          <a:lstStyle/>
          <a:p>
            <a:r>
              <a:rPr lang="en-US" sz="6000" dirty="0"/>
              <a:t>Types of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56D3-8EDF-5F49-B383-EDF10B25B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69" y="2196631"/>
            <a:ext cx="7796540" cy="3997828"/>
          </a:xfrm>
        </p:spPr>
        <p:txBody>
          <a:bodyPr/>
          <a:lstStyle/>
          <a:p>
            <a:r>
              <a:rPr lang="en-US" sz="5400" dirty="0"/>
              <a:t>Train </a:t>
            </a:r>
            <a:r>
              <a:rPr lang="en-US" sz="2800" dirty="0"/>
              <a:t>(</a:t>
            </a:r>
            <a:r>
              <a:rPr lang="zh-CN" altLang="en-US" sz="2800" dirty="0"/>
              <a:t>地铁</a:t>
            </a:r>
            <a:r>
              <a:rPr lang="en-US" altLang="zh-CN" sz="2800" dirty="0"/>
              <a:t> or</a:t>
            </a:r>
            <a:r>
              <a:rPr lang="zh-CN" altLang="en-US" sz="2800" dirty="0"/>
              <a:t>火车</a:t>
            </a:r>
            <a:r>
              <a:rPr lang="en-US" altLang="zh-CN" sz="2800" dirty="0"/>
              <a:t>)</a:t>
            </a:r>
            <a:endParaRPr lang="en-US" sz="2800" dirty="0"/>
          </a:p>
          <a:p>
            <a:r>
              <a:rPr lang="en-US" sz="5400" dirty="0"/>
              <a:t>Plane </a:t>
            </a:r>
            <a:r>
              <a:rPr lang="en-US" sz="2800" dirty="0"/>
              <a:t>(</a:t>
            </a:r>
            <a:r>
              <a:rPr lang="zh-CN" altLang="en-US" sz="2800" dirty="0"/>
              <a:t>飞机</a:t>
            </a:r>
            <a:r>
              <a:rPr lang="en-US" altLang="zh-CN" sz="2800" dirty="0"/>
              <a:t>)</a:t>
            </a:r>
            <a:endParaRPr lang="en-US" sz="2800" dirty="0"/>
          </a:p>
          <a:p>
            <a:r>
              <a:rPr lang="en-US" sz="5400" dirty="0"/>
              <a:t>Car </a:t>
            </a:r>
            <a:r>
              <a:rPr lang="en-US" sz="2800" dirty="0"/>
              <a:t>(</a:t>
            </a:r>
            <a:r>
              <a:rPr lang="en-US" sz="2800" dirty="0" err="1"/>
              <a:t>汽车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F66123F-3D87-4E4A-ADF3-DDA8C971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154025" y="1848888"/>
            <a:ext cx="3968496" cy="1984248"/>
          </a:xfrm>
          <a:prstGeom prst="rect">
            <a:avLst/>
          </a:prstGeom>
        </p:spPr>
      </p:pic>
      <p:pic>
        <p:nvPicPr>
          <p:cNvPr id="7" name="Picture 6" descr="A white airplane in the sky&#10;&#10;Description automatically generated with low confidence">
            <a:extLst>
              <a:ext uri="{FF2B5EF4-FFF2-40B4-BE49-F238E27FC236}">
                <a16:creationId xmlns:a16="http://schemas.microsoft.com/office/drawing/2014/main" id="{8A605EA2-865F-824B-9C4B-E96FDFF69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19333" y="2968804"/>
            <a:ext cx="3037548" cy="1993392"/>
          </a:xfrm>
          <a:prstGeom prst="rect">
            <a:avLst/>
          </a:prstGeom>
        </p:spPr>
      </p:pic>
      <p:pic>
        <p:nvPicPr>
          <p:cNvPr id="9" name="Picture 8" descr="A red sports car&#10;&#10;Description automatically generated">
            <a:extLst>
              <a:ext uri="{FF2B5EF4-FFF2-40B4-BE49-F238E27FC236}">
                <a16:creationId xmlns:a16="http://schemas.microsoft.com/office/drawing/2014/main" id="{98E18E0F-FA92-E64A-AA37-47F6BCB93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154025" y="4288102"/>
            <a:ext cx="3968496" cy="2334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DBBA73-BE67-E94F-B50E-DD929634DF8F}"/>
              </a:ext>
            </a:extLst>
          </p:cNvPr>
          <p:cNvSpPr txBox="1"/>
          <p:nvPr/>
        </p:nvSpPr>
        <p:spPr>
          <a:xfrm>
            <a:off x="6096000" y="7043113"/>
            <a:ext cx="4866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pngimg.com/download/1065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085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887B-3796-1A44-B6C4-5C2989BE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谁在中国旅游</a:t>
            </a:r>
            <a:r>
              <a:rPr lang="en-US" altLang="zh-CN" dirty="0"/>
              <a:t>?</a:t>
            </a:r>
            <a:br>
              <a:rPr lang="en-US" altLang="zh-CN" dirty="0"/>
            </a:br>
            <a:r>
              <a:rPr lang="en-US" altLang="zh-CN" dirty="0"/>
              <a:t>Who’s traveling in China?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9C8A6-4626-834B-BB87-F4558D6E2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43" y="1885285"/>
            <a:ext cx="5342020" cy="416465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Nearly 90 million people traveled in anticipation for this year’s festival</a:t>
            </a:r>
          </a:p>
          <a:p>
            <a:r>
              <a:rPr lang="en-US" sz="2800" dirty="0"/>
              <a:t>Close to 6 billion dollars was spent on that travel (~40 billion yuan)</a:t>
            </a:r>
          </a:p>
          <a:p>
            <a:r>
              <a:rPr lang="ja-JP" altLang="en-US" sz="2800">
                <a:latin typeface="+mj-lt"/>
              </a:rPr>
              <a:t>今年人订旅馆越来越少</a:t>
            </a:r>
            <a:endParaRPr lang="en-US" sz="2800" dirty="0">
              <a:latin typeface="+mj-lt"/>
            </a:endParaRPr>
          </a:p>
          <a:p>
            <a:r>
              <a:rPr lang="en-US" sz="2800" dirty="0"/>
              <a:t>Over half of the trips were short distance</a:t>
            </a:r>
          </a:p>
        </p:txBody>
      </p:sp>
      <p:pic>
        <p:nvPicPr>
          <p:cNvPr id="5" name="Picture 4" descr="A group of people ride in a boat down a river&#10;&#10;Description automatically generated with low confidence">
            <a:extLst>
              <a:ext uri="{FF2B5EF4-FFF2-40B4-BE49-F238E27FC236}">
                <a16:creationId xmlns:a16="http://schemas.microsoft.com/office/drawing/2014/main" id="{F5B34866-D550-7749-9758-3FA1BDBC7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009893" y="2675419"/>
            <a:ext cx="3946864" cy="25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picture containing light&#10;&#10;Description automatically generated">
            <a:extLst>
              <a:ext uri="{FF2B5EF4-FFF2-40B4-BE49-F238E27FC236}">
                <a16:creationId xmlns:a16="http://schemas.microsoft.com/office/drawing/2014/main" id="{A88904E7-84F9-7C41-AC14-7C52D9DB7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9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6434-0372-B34C-93BE-04FCCFEDE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building, dome&#10;&#10;Description automatically generated">
            <a:extLst>
              <a:ext uri="{FF2B5EF4-FFF2-40B4-BE49-F238E27FC236}">
                <a16:creationId xmlns:a16="http://schemas.microsoft.com/office/drawing/2014/main" id="{9CD1FB2C-EF29-8049-B875-38EB8F255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698016" cy="6858000"/>
          </a:xfrm>
        </p:spPr>
      </p:pic>
    </p:spTree>
    <p:extLst>
      <p:ext uri="{BB962C8B-B14F-4D97-AF65-F5344CB8AC3E}">
        <p14:creationId xmlns:p14="http://schemas.microsoft.com/office/powerpoint/2010/main" val="66640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2462-592A-7646-A82B-32F8ED32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>
                <a:solidFill>
                  <a:srgbClr val="F0F1F3"/>
                </a:solidFill>
              </a:rPr>
              <a:t>Pandemic</a:t>
            </a:r>
            <a:r>
              <a:rPr lang="zh-CN" altLang="en-US" sz="6600" dirty="0">
                <a:solidFill>
                  <a:srgbClr val="F0F1F3"/>
                </a:solidFill>
              </a:rPr>
              <a:t> </a:t>
            </a:r>
            <a:r>
              <a:rPr lang="ja-JP" altLang="en-US" sz="6600" i="0"/>
              <a:t>新冠肺炎</a:t>
            </a:r>
            <a:endParaRPr lang="en-US" sz="6600" dirty="0"/>
          </a:p>
        </p:txBody>
      </p:sp>
      <p:pic>
        <p:nvPicPr>
          <p:cNvPr id="6" name="Content Placeholder 5" descr="A picture containing blue&#10;&#10;Description automatically generated">
            <a:extLst>
              <a:ext uri="{FF2B5EF4-FFF2-40B4-BE49-F238E27FC236}">
                <a16:creationId xmlns:a16="http://schemas.microsoft.com/office/drawing/2014/main" id="{FDBDADB0-D972-1143-9C04-EEAC83658D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7675" y="1922675"/>
            <a:ext cx="5432425" cy="41295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F9C64-A4E7-094C-8B3E-48E956422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22676"/>
            <a:ext cx="5133474" cy="4446040"/>
          </a:xfrm>
        </p:spPr>
        <p:txBody>
          <a:bodyPr>
            <a:normAutofit lnSpcReduction="10000"/>
          </a:bodyPr>
          <a:lstStyle/>
          <a:p>
            <a:r>
              <a:rPr lang="zh-CN" altLang="en-US" sz="2400" dirty="0"/>
              <a:t>更少的人旅行</a:t>
            </a:r>
            <a:endParaRPr lang="en-US" altLang="zh-CN" sz="2400" dirty="0"/>
          </a:p>
          <a:p>
            <a:r>
              <a:rPr lang="en-US" sz="2400" dirty="0"/>
              <a:t>Big travel agencies were hurt during this year’s festival</a:t>
            </a:r>
          </a:p>
          <a:p>
            <a:r>
              <a:rPr lang="en-US" altLang="zh-CN" sz="2400" dirty="0"/>
              <a:t>Local tourism still did well</a:t>
            </a:r>
          </a:p>
          <a:p>
            <a:r>
              <a:rPr lang="zh-CN" altLang="en-US" sz="2400" dirty="0"/>
              <a:t>很多旅游公司做得不好</a:t>
            </a:r>
            <a:endParaRPr lang="en-US" sz="2400" dirty="0"/>
          </a:p>
          <a:p>
            <a:r>
              <a:rPr lang="en-US" sz="2400" dirty="0"/>
              <a:t>Numbers starting to rebound now that COVID-19 is under control</a:t>
            </a:r>
          </a:p>
          <a:p>
            <a:r>
              <a:rPr lang="zh-CN" altLang="en-US" sz="2400" dirty="0"/>
              <a:t>很快就会有更多的旅行</a:t>
            </a:r>
            <a:endParaRPr lang="en-US" sz="2400" dirty="0"/>
          </a:p>
          <a:p>
            <a:pPr marL="194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5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B7091A-7E9C-45E8-B4B8-831F07A252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7EE626-B530-46D6-8DFA-F7CCBAB93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6B9833-CCDE-4DEF-8D9C-0374880A5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2CC7F6-4DA9-40BE-9788-4ED6B0A856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098DBD-F19D-467D-BA4D-814BD652E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F6C70E-8448-40F4-8AFA-2E982338CE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1A71B9C4-7E49-CF49-9411-5B765697B0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-1" b="105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91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{851EFD2B-4C07-F344-BD47-B1FE693C5A3C}tf16401378</Template>
  <TotalTime>82</TotalTime>
  <Words>153</Words>
  <Application>Microsoft Office PowerPoint</Application>
  <PresentationFormat>Widescreen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宋体</vt:lpstr>
      <vt:lpstr>Arial</vt:lpstr>
      <vt:lpstr>Calibri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Types of Transportation</vt:lpstr>
      <vt:lpstr>谁在中国旅游? Who’s traveling in China?</vt:lpstr>
      <vt:lpstr>PowerPoint Presentation</vt:lpstr>
      <vt:lpstr>PowerPoint Presentation</vt:lpstr>
      <vt:lpstr>Pandemic 新冠肺炎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Rooney, Timothy</dc:creator>
  <cp:lastModifiedBy>Dzieza, Paulina</cp:lastModifiedBy>
  <cp:revision>7</cp:revision>
  <dcterms:created xsi:type="dcterms:W3CDTF">2021-09-30T19:48:08Z</dcterms:created>
  <dcterms:modified xsi:type="dcterms:W3CDTF">2021-10-04T13:47:38Z</dcterms:modified>
</cp:coreProperties>
</file>